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6" r:id="rId5"/>
    <p:sldId id="292" r:id="rId6"/>
    <p:sldId id="299" r:id="rId7"/>
    <p:sldId id="303" r:id="rId8"/>
    <p:sldId id="297" r:id="rId9"/>
    <p:sldId id="301" r:id="rId10"/>
    <p:sldId id="304" r:id="rId11"/>
    <p:sldId id="305" r:id="rId12"/>
    <p:sldId id="300" r:id="rId13"/>
    <p:sldId id="30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96"/>
    <p:restoredTop sz="50000"/>
  </p:normalViewPr>
  <p:slideViewPr>
    <p:cSldViewPr snapToGrid="0" snapToObjects="1">
      <p:cViewPr varScale="1">
        <p:scale>
          <a:sx n="60" d="100"/>
          <a:sy n="60" d="100"/>
        </p:scale>
        <p:origin x="1464" y="168"/>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4</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5</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7</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8</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10</a:t>
            </a:fld>
            <a:endParaRPr lang="en-US"/>
          </a:p>
        </p:txBody>
      </p:sp>
    </p:spTree>
    <p:extLst>
      <p:ext uri="{BB962C8B-B14F-4D97-AF65-F5344CB8AC3E}">
        <p14:creationId xmlns:p14="http://schemas.microsoft.com/office/powerpoint/2010/main" val="61950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11</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13</a:t>
            </a:fld>
            <a:endParaRPr lang="en-US"/>
          </a:p>
        </p:txBody>
      </p:sp>
    </p:spTree>
    <p:extLst>
      <p:ext uri="{BB962C8B-B14F-4D97-AF65-F5344CB8AC3E}">
        <p14:creationId xmlns:p14="http://schemas.microsoft.com/office/powerpoint/2010/main" val="111192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4/13/17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smtClean="0"/>
              <a:t>Group </a:t>
            </a:r>
            <a:r>
              <a:rPr lang="en-US" sz="2800" smtClean="0"/>
              <a:t>10   </a:t>
            </a:r>
            <a:endParaRPr lang="en-US" sz="2800" dirty="0" smtClean="0"/>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t>+1 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954107"/>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shown</a:t>
            </a:r>
            <a:endParaRPr lang="en-US" sz="2800" dirty="0"/>
          </a:p>
        </p:txBody>
      </p:sp>
    </p:spTree>
    <p:extLst>
      <p:ext uri="{BB962C8B-B14F-4D97-AF65-F5344CB8AC3E}">
        <p14:creationId xmlns:p14="http://schemas.microsoft.com/office/powerpoint/2010/main" val="1860577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3777622"/>
          </a:xfrm>
        </p:spPr>
        <p:txBody>
          <a:bodyPr>
            <a:normAutofit/>
          </a:bodyPr>
          <a:lstStyle/>
          <a:p>
            <a:endParaRPr lang="en-US" sz="2800" dirty="0"/>
          </a:p>
          <a:p>
            <a:r>
              <a:rPr lang="en-US" altLang="zh-CN" sz="2800" dirty="0" smtClean="0"/>
              <a:t>How should a virus disguise itself to fool the detector?</a:t>
            </a:r>
          </a:p>
          <a:p>
            <a:endParaRPr lang="en-US" altLang="zh-CN" sz="2800" dirty="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306389" y="1607336"/>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2289770"/>
            <a:ext cx="9764153" cy="1411193"/>
          </a:xfrm>
          <a:prstGeom prst="rect">
            <a:avLst/>
          </a:prstGeom>
        </p:spPr>
      </p:pic>
      <p:pic>
        <p:nvPicPr>
          <p:cNvPr id="6" name="Picture 5"/>
          <p:cNvPicPr>
            <a:picLocks noChangeAspect="1"/>
          </p:cNvPicPr>
          <p:nvPr/>
        </p:nvPicPr>
        <p:blipFill>
          <a:blip r:embed="rId4"/>
          <a:stretch>
            <a:fillRect/>
          </a:stretch>
        </p:blipFill>
        <p:spPr>
          <a:xfrm>
            <a:off x="1740743" y="4457700"/>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3465</TotalTime>
  <Words>554</Words>
  <Application>Microsoft Macintosh PowerPoint</Application>
  <PresentationFormat>Widescreen</PresentationFormat>
  <Paragraphs>91</Paragraphs>
  <Slides>13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Century Gothic</vt:lpstr>
      <vt:lpstr>Mangal</vt:lpstr>
      <vt:lpstr>Wingdings</vt:lpstr>
      <vt:lpstr>Wingdings 3</vt:lpstr>
      <vt:lpstr>幼圆</vt:lpstr>
      <vt:lpstr>Wisp</vt:lpstr>
      <vt:lpstr>Evading the Machine Learning Detector: A Virus’ Perspective</vt:lpstr>
      <vt:lpstr>Problem Description</vt:lpstr>
      <vt:lpstr>Malicious Executable Dataset</vt:lpstr>
      <vt:lpstr>Related Work</vt:lpstr>
      <vt:lpstr>Related Work</vt:lpstr>
      <vt:lpstr>Methods</vt:lpstr>
      <vt:lpstr>Originality</vt:lpstr>
      <vt:lpstr>Originality</vt:lpstr>
      <vt:lpstr>Challenge</vt:lpstr>
      <vt:lpstr>Challenge</vt:lpstr>
      <vt:lpstr>Challenge</vt:lpstr>
      <vt:lpstr>Data Preprocessing </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150</cp:revision>
  <dcterms:created xsi:type="dcterms:W3CDTF">2016-11-22T19:51:25Z</dcterms:created>
  <dcterms:modified xsi:type="dcterms:W3CDTF">2017-04-13T19:49:09Z</dcterms:modified>
</cp:coreProperties>
</file>